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517A7-19C1-458B-9F72-C135E45C3CD8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6C484-959F-441A-A96F-4553DABE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ca i roditelji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0" y="0"/>
            <a:ext cx="9123291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1066800"/>
            <a:ext cx="8001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Редовно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информишите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о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учењу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понашању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Вашег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детета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sr-Cyrl-R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Сара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ђ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ујте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одељенским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старешином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он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други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родитељ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Вашем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детету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just"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Поштујте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правила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школског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живота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поштујте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институцију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Коректно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односите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према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друговима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своје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деце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endParaRPr lang="en-US" dirty="0"/>
          </a:p>
          <a:p>
            <a:pPr lvl="0" algn="just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Час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траје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45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минута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предвиђен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комуникацију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између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ученика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наставника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                    </a:t>
            </a:r>
            <a:r>
              <a:rPr lang="en-US" sz="3200" b="1" dirty="0" err="1" smtClean="0">
                <a:solidFill>
                  <a:srgbClr val="C00000"/>
                </a:solidFill>
              </a:rPr>
              <a:t>не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ометајте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их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04800"/>
            <a:ext cx="76237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4000" b="1" dirty="0" smtClean="0">
                <a:solidFill>
                  <a:schemeClr val="accent1">
                    <a:lumMod val="75000"/>
                  </a:schemeClr>
                </a:solidFill>
              </a:rPr>
              <a:t>КОДЕКС ПОНАШАЊА-РОДИТЕЉИ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191000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Поштујте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редослед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обраћања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уколико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вам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потребна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интервенција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то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следећи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начин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прво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обратите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одељенском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старешини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2.предметном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наставнику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затим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педагогу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или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психологу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4.и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крају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помоћнику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директора</a:t>
            </a:r>
            <a:r>
              <a:rPr lang="en-US" b="1" dirty="0">
                <a:solidFill>
                  <a:srgbClr val="C00000"/>
                </a:solidFill>
              </a:rPr>
              <a:t> и </a:t>
            </a:r>
            <a:r>
              <a:rPr lang="en-US" b="1" dirty="0" err="1" smtClean="0">
                <a:solidFill>
                  <a:srgbClr val="C00000"/>
                </a:solidFill>
              </a:rPr>
              <a:t>директору</a:t>
            </a:r>
            <a:r>
              <a:rPr lang="sr-Cyrl-RS" b="1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ca i roditelji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Редовно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присуствујте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родитељским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састанцима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у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складу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својим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могућностима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пружите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помоћ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школи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Поштујте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време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место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одређено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пријем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родитеља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добићете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потпунију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информацију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sr-Cyrl-RS" dirty="0" smtClean="0"/>
          </a:p>
          <a:p>
            <a:pPr lvl="0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Школска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година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почиње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септембру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То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прави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тренутак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почетак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сарадње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одељењским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старешином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предметним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наставником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Информације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о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успеху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понашању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детета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добијаћете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континуитету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Мај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месец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није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тренутак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за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било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какве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почетке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Mајски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родитељи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не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помажу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свом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ученику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напротив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3657600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Поштујте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правила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реда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налоге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предлоге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дежурних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ученика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наставника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управе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r>
              <a:rPr lang="sr-Cyrl-R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уводите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службени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улаз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јер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њега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предвиђен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улаз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ученике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sr-Cyrl-R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sr-Cyrl-R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Школа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је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место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сарадњу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договор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Нема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места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неприкладном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понашању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изазивању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сукоба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ученицима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другим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родитељима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радницима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sr-Cyrl-R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Уколико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то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нажалост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догоди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родитељ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ће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бити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удаљен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из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школског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простора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ca i roditelji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4800" y="4572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Ваше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има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иста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права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која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имају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друга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деца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могу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угрожавати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права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других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r-Cyrl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Поштујте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школу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наставника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понашајте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у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складу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тим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sr-Cyrl-RS" b="1" dirty="0" smtClean="0"/>
              <a:t>                                     </a:t>
            </a:r>
          </a:p>
          <a:p>
            <a:pPr lvl="2"/>
            <a:r>
              <a:rPr lang="sr-Cyrl-RS" b="1" dirty="0">
                <a:solidFill>
                  <a:srgbClr val="FF0000"/>
                </a:solidFill>
              </a:rPr>
              <a:t> </a:t>
            </a:r>
            <a:r>
              <a:rPr lang="sr-Cyrl-RS" b="1" dirty="0" smtClean="0">
                <a:solidFill>
                  <a:srgbClr val="FF0000"/>
                </a:solidFill>
              </a:rPr>
              <a:t>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ДЕЦА </a:t>
            </a:r>
            <a:r>
              <a:rPr lang="en-US" b="1" dirty="0">
                <a:solidFill>
                  <a:srgbClr val="FF0000"/>
                </a:solidFill>
              </a:rPr>
              <a:t>СЛЕДЕ ВАШ ПРИМЕР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ca i roditelji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" y="914400"/>
            <a:ext cx="8229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dirty="0" smtClean="0">
                <a:solidFill>
                  <a:schemeClr val="accent1">
                    <a:lumMod val="75000"/>
                  </a:schemeClr>
                </a:solidFill>
              </a:rPr>
              <a:t>УЧЕНИЧКИ ПАРЛАМЕНТ ОСНОВНЕ ШКОЛЕ ,,ЋИРИЛО И МЕТОДИЈЕ’’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289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2016-11-01T15:14:17Z</dcterms:created>
  <dcterms:modified xsi:type="dcterms:W3CDTF">2016-11-17T13:27:51Z</dcterms:modified>
</cp:coreProperties>
</file>